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906000" cy="6858000" type="A4"/>
  <p:notesSz cx="6858000" cy="9144000"/>
  <p:embeddedFontLst>
    <p:embeddedFont>
      <p:font typeface="BIZ UDPゴシック" panose="020B0400000000000000" pitchFamily="50" charset="-128"/>
      <p:regular r:id="rId11"/>
      <p:bold r:id="rId12"/>
    </p:embeddedFont>
    <p:embeddedFont>
      <p:font typeface="BIZ UDゴシック" panose="020B0400000000000000" pitchFamily="49" charset="-128"/>
      <p:regular r:id="rId13"/>
      <p:bold r:id="rId14"/>
    </p:embeddedFont>
    <p:embeddedFont>
      <p:font typeface="Noto Sans JP" panose="020B0200000000000000" pitchFamily="50" charset="-128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jiVJ/W09rE2g5YXmvrtwaCafIS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4660"/>
  </p:normalViewPr>
  <p:slideViewPr>
    <p:cSldViewPr snapToGrid="0">
      <p:cViewPr varScale="1">
        <p:scale>
          <a:sx n="77" d="100"/>
          <a:sy n="77" d="100"/>
        </p:scale>
        <p:origin x="15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ja-JP" altLang="en-US"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ja-JP" altLang="en-US"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ja-JP" altLang="en-US"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pPr algn="r"/>
            <a:fld id="{00000000-1234-1234-1234-123412341234}" type="slidenum">
              <a:rPr lang="en-US" altLang="ja-JP" sz="1200" smtClean="0">
                <a:solidFill>
                  <a:schemeClr val="dk1"/>
                </a:solidFill>
                <a:cs typeface="Noto Sans JP"/>
                <a:sym typeface="Noto Sans JP"/>
              </a:rPr>
              <a:pPr algn="r"/>
              <a:t>‹#›</a:t>
            </a:fld>
            <a:endParaRPr lang="ja-JP" altLang="en-US" sz="1200" dirty="0">
              <a:solidFill>
                <a:schemeClr val="dk1"/>
              </a:solidFill>
              <a:cs typeface="Noto Sans JP"/>
              <a:sym typeface="Noto Sans JP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BIZ UDPゴシック" panose="020B0400000000000000" pitchFamily="50" charset="-128"/>
        <a:ea typeface="BIZ UDPゴシック" panose="020B0400000000000000" pitchFamily="50" charset="-128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表紙１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fld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4" name="Google Shape;11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fld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9" name="Google Shape;13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fld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3" name="Google Shape;17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</a:t>
            </a:fld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JP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cs typeface="Noto Sans JP"/>
                <a:sym typeface="Noto Sans JP"/>
              </a:rPr>
              <a:t>5</a:t>
            </a:fld>
            <a:endParaRPr sz="1200" b="0" i="0" u="none" strike="noStrike" cap="none" dirty="0">
              <a:solidFill>
                <a:srgbClr val="000000"/>
              </a:solidFill>
              <a:cs typeface="Noto Sans JP"/>
              <a:sym typeface="Noto Sans JP"/>
            </a:endParaRPr>
          </a:p>
        </p:txBody>
      </p:sp>
      <p:sp>
        <p:nvSpPr>
          <p:cNvPr id="194" name="Google Shape;19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5" name="Google Shape;19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96" name="Google Shape;196;p6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JP"/>
              <a:buNone/>
            </a:pPr>
            <a:r>
              <a:rPr lang="ja-JP" sz="1200" b="0" i="0" u="none" strike="noStrike" cap="none" dirty="0">
                <a:solidFill>
                  <a:srgbClr val="000000"/>
                </a:solidFill>
                <a:cs typeface="Noto Sans JP"/>
                <a:sym typeface="Noto Sans JP"/>
              </a:rPr>
              <a:t>おこづかいプロジェクタデータ</a:t>
            </a:r>
            <a:endParaRPr sz="1200" b="0" i="0" u="none" strike="noStrike" cap="none" dirty="0">
              <a:solidFill>
                <a:srgbClr val="000000"/>
              </a:solidFill>
              <a:cs typeface="Noto Sans JP"/>
              <a:sym typeface="Noto Sans JP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JP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cs typeface="Noto Sans JP"/>
                <a:sym typeface="Noto Sans JP"/>
              </a:rPr>
              <a:t>6</a:t>
            </a:fld>
            <a:endParaRPr sz="1200" b="0" i="0" u="none" strike="noStrike" cap="none" dirty="0">
              <a:solidFill>
                <a:srgbClr val="000000"/>
              </a:solidFill>
              <a:cs typeface="Noto Sans JP"/>
              <a:sym typeface="Noto Sans JP"/>
            </a:endParaRPr>
          </a:p>
        </p:txBody>
      </p:sp>
      <p:sp>
        <p:nvSpPr>
          <p:cNvPr id="241" name="Google Shape;2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2" name="Google Shape;24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3" name="Google Shape;243;p7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JP"/>
              <a:buNone/>
            </a:pPr>
            <a:r>
              <a:rPr lang="ja-JP" sz="1200" b="0" i="0" u="none" strike="noStrike" cap="none" dirty="0">
                <a:solidFill>
                  <a:srgbClr val="000000"/>
                </a:solidFill>
                <a:cs typeface="Noto Sans JP"/>
                <a:sym typeface="Noto Sans JP"/>
              </a:rPr>
              <a:t>おこづかいプロジェクタデータ</a:t>
            </a:r>
            <a:endParaRPr sz="1200" b="0" i="0" u="none" strike="noStrike" cap="none" dirty="0">
              <a:solidFill>
                <a:srgbClr val="000000"/>
              </a:solidFill>
              <a:cs typeface="Noto Sans JP"/>
              <a:sym typeface="Noto Sans JP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JP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cs typeface="Noto Sans JP"/>
                <a:sym typeface="Noto Sans JP"/>
              </a:rPr>
              <a:t>7</a:t>
            </a:fld>
            <a:endParaRPr sz="1200" b="0" i="0" u="none" strike="noStrike" cap="none" dirty="0">
              <a:solidFill>
                <a:srgbClr val="000000"/>
              </a:solidFill>
              <a:cs typeface="Noto Sans JP"/>
              <a:sym typeface="Noto Sans JP"/>
            </a:endParaRPr>
          </a:p>
        </p:txBody>
      </p:sp>
      <p:sp>
        <p:nvSpPr>
          <p:cNvPr id="262" name="Google Shape;26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3" name="Google Shape;26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64" name="Google Shape;264;p8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JP"/>
              <a:buNone/>
            </a:pPr>
            <a:r>
              <a:rPr lang="ja-JP" sz="1200" b="0" i="0" u="none" strike="noStrike" cap="none" dirty="0">
                <a:solidFill>
                  <a:srgbClr val="000000"/>
                </a:solidFill>
                <a:cs typeface="Noto Sans JP"/>
                <a:sym typeface="Noto Sans JP"/>
              </a:rPr>
              <a:t>おこづかいプロジェクタデータ</a:t>
            </a:r>
            <a:endParaRPr sz="1200" b="0" i="0" u="none" strike="noStrike" cap="none" dirty="0">
              <a:solidFill>
                <a:srgbClr val="000000"/>
              </a:solidFill>
              <a:cs typeface="Noto Sans JP"/>
              <a:sym typeface="Noto Sans JP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表紙１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6" name="Google Shape;28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8</a:t>
            </a:fld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 txBox="1"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Noto Sans JP"/>
              <a:buNone/>
              <a:defRPr sz="4875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26"/>
          <p:cNvSpPr txBox="1"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/>
            </a:lvl2pPr>
            <a:lvl3pPr lvl="2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None/>
              <a:defRPr sz="1462"/>
            </a:lvl3pPr>
            <a:lvl4pPr lvl="3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4pPr>
            <a:lvl5pPr lvl="4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5pPr>
            <a:lvl6pPr lvl="5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6pPr>
            <a:lvl7pPr lvl="6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7pPr>
            <a:lvl8pPr lvl="7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8pPr>
            <a:lvl9pPr lvl="8" algn="ctr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9pPr>
          </a:lstStyle>
          <a:p>
            <a:endParaRPr dirty="0"/>
          </a:p>
        </p:txBody>
      </p:sp>
      <p:sp>
        <p:nvSpPr>
          <p:cNvPr id="18" name="Google Shape;18;p26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6"/>
          <p:cNvSpPr txBox="1">
            <a:spLocks noGrp="1"/>
          </p:cNvSpPr>
          <p:nvPr>
            <p:ph type="title"/>
          </p:nvPr>
        </p:nvSpPr>
        <p:spPr>
          <a:xfrm>
            <a:off x="681039" y="365128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36"/>
          <p:cNvSpPr txBox="1">
            <a:spLocks noGrp="1"/>
          </p:cNvSpPr>
          <p:nvPr>
            <p:ph type="body" idx="1"/>
          </p:nvPr>
        </p:nvSpPr>
        <p:spPr>
          <a:xfrm rot="5400000">
            <a:off x="2777333" y="-270668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0" name="Google Shape;80;p36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6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6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7"/>
          <p:cNvSpPr txBox="1">
            <a:spLocks noGrp="1"/>
          </p:cNvSpPr>
          <p:nvPr>
            <p:ph type="title"/>
          </p:nvPr>
        </p:nvSpPr>
        <p:spPr>
          <a:xfrm rot="5400000">
            <a:off x="5251054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5" name="Google Shape;85;p37"/>
          <p:cNvSpPr txBox="1">
            <a:spLocks noGrp="1"/>
          </p:cNvSpPr>
          <p:nvPr>
            <p:ph type="body" idx="1"/>
          </p:nvPr>
        </p:nvSpPr>
        <p:spPr>
          <a:xfrm rot="5400000">
            <a:off x="917179" y="128984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6" name="Google Shape;86;p37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7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7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コンテンツ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>
            <a:spLocks noGrp="1"/>
          </p:cNvSpPr>
          <p:nvPr>
            <p:ph type="body" idx="1"/>
          </p:nvPr>
        </p:nvSpPr>
        <p:spPr>
          <a:xfrm>
            <a:off x="495300" y="274643"/>
            <a:ext cx="8915400" cy="585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3" name="Google Shape;23;p27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ja-JP" altLang="en-US" dirty="0"/>
          </a:p>
        </p:txBody>
      </p:sp>
      <p:sp>
        <p:nvSpPr>
          <p:cNvPr id="24" name="Google Shape;24;p27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ja-JP" altLang="en-US" dirty="0"/>
          </a:p>
        </p:txBody>
      </p:sp>
      <p:sp>
        <p:nvSpPr>
          <p:cNvPr id="25" name="Google Shape;25;p27"/>
          <p:cNvSpPr txBox="1">
            <a:spLocks noGrp="1"/>
          </p:cNvSpPr>
          <p:nvPr>
            <p:ph type="sldNum" idx="12"/>
          </p:nvPr>
        </p:nvSpPr>
        <p:spPr>
          <a:xfrm>
            <a:off x="7594600" y="1052513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975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9"/>
          <p:cNvSpPr txBox="1">
            <a:spLocks noGrp="1"/>
          </p:cNvSpPr>
          <p:nvPr>
            <p:ph type="title"/>
          </p:nvPr>
        </p:nvSpPr>
        <p:spPr>
          <a:xfrm>
            <a:off x="681039" y="365128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2" name="Google Shape;32;p29"/>
          <p:cNvSpPr txBox="1"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3" name="Google Shape;33;p29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9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 txBox="1">
            <a:spLocks noGrp="1"/>
          </p:cNvSpPr>
          <p:nvPr>
            <p:ph type="title"/>
          </p:nvPr>
        </p:nvSpPr>
        <p:spPr>
          <a:xfrm>
            <a:off x="675879" y="1709741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Noto Sans JP"/>
              <a:buNone/>
              <a:defRPr sz="4875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8" name="Google Shape;38;p30"/>
          <p:cNvSpPr txBox="1">
            <a:spLocks noGrp="1"/>
          </p:cNvSpPr>
          <p:nvPr>
            <p:ph type="body" idx="1"/>
          </p:nvPr>
        </p:nvSpPr>
        <p:spPr>
          <a:xfrm>
            <a:off x="675879" y="4589466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rgbClr val="888888"/>
              </a:buClr>
              <a:buSzPts val="1950"/>
              <a:buNone/>
              <a:defRPr sz="1950">
                <a:solidFill>
                  <a:srgbClr val="88888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2"/>
              <a:buNone/>
              <a:defRPr sz="1462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39" name="Google Shape;39;p30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0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 txBox="1">
            <a:spLocks noGrp="1"/>
          </p:cNvSpPr>
          <p:nvPr>
            <p:ph type="title"/>
          </p:nvPr>
        </p:nvSpPr>
        <p:spPr>
          <a:xfrm>
            <a:off x="681039" y="365128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4" name="Google Shape;44;p31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5" name="Google Shape;45;p31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6" name="Google Shape;46;p31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1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1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2"/>
          <p:cNvSpPr txBox="1">
            <a:spLocks noGrp="1"/>
          </p:cNvSpPr>
          <p:nvPr>
            <p:ph type="title"/>
          </p:nvPr>
        </p:nvSpPr>
        <p:spPr>
          <a:xfrm>
            <a:off x="682329" y="365128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1" name="Google Shape;51;p32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None/>
              <a:defRPr sz="1462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 dirty="0"/>
          </a:p>
        </p:txBody>
      </p:sp>
      <p:sp>
        <p:nvSpPr>
          <p:cNvPr id="52" name="Google Shape;52;p32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3" name="Google Shape;53;p32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None/>
              <a:defRPr sz="1462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 dirty="0"/>
          </a:p>
        </p:txBody>
      </p:sp>
      <p:sp>
        <p:nvSpPr>
          <p:cNvPr id="54" name="Google Shape;54;p32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5" name="Google Shape;55;p32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3"/>
          <p:cNvSpPr txBox="1">
            <a:spLocks noGrp="1"/>
          </p:cNvSpPr>
          <p:nvPr>
            <p:ph type="title"/>
          </p:nvPr>
        </p:nvSpPr>
        <p:spPr>
          <a:xfrm>
            <a:off x="681039" y="365128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33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3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3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4"/>
          <p:cNvSpPr txBox="1"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JP"/>
              <a:buNone/>
              <a:defRPr sz="2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5" name="Google Shape;65;p34"/>
          <p:cNvSpPr txBox="1">
            <a:spLocks noGrp="1"/>
          </p:cNvSpPr>
          <p:nvPr>
            <p:ph type="body" idx="1"/>
          </p:nvPr>
        </p:nvSpPr>
        <p:spPr>
          <a:xfrm>
            <a:off x="4211340" y="987428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 dirty="0"/>
          </a:p>
        </p:txBody>
      </p:sp>
      <p:sp>
        <p:nvSpPr>
          <p:cNvPr id="66" name="Google Shape;66;p34"/>
          <p:cNvSpPr txBox="1">
            <a:spLocks noGrp="1"/>
          </p:cNvSpPr>
          <p:nvPr>
            <p:ph type="body" idx="2"/>
          </p:nvPr>
        </p:nvSpPr>
        <p:spPr>
          <a:xfrm>
            <a:off x="682329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7"/>
              <a:buNone/>
              <a:defRPr sz="1137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9pPr>
          </a:lstStyle>
          <a:p>
            <a:endParaRPr dirty="0"/>
          </a:p>
        </p:txBody>
      </p:sp>
      <p:sp>
        <p:nvSpPr>
          <p:cNvPr id="67" name="Google Shape;67;p34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4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4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5"/>
          <p:cNvSpPr txBox="1"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JP"/>
              <a:buNone/>
              <a:defRPr sz="2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2" name="Google Shape;72;p35"/>
          <p:cNvSpPr>
            <a:spLocks noGrp="1"/>
          </p:cNvSpPr>
          <p:nvPr>
            <p:ph type="pic" idx="2"/>
          </p:nvPr>
        </p:nvSpPr>
        <p:spPr>
          <a:xfrm>
            <a:off x="4211340" y="987428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35"/>
          <p:cNvSpPr txBox="1">
            <a:spLocks noGrp="1"/>
          </p:cNvSpPr>
          <p:nvPr>
            <p:ph type="body" idx="1"/>
          </p:nvPr>
        </p:nvSpPr>
        <p:spPr>
          <a:xfrm>
            <a:off x="682329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7"/>
              <a:buNone/>
              <a:defRPr sz="1137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2"/>
              <a:buNone/>
              <a:defRPr sz="812"/>
            </a:lvl9pPr>
          </a:lstStyle>
          <a:p>
            <a:endParaRPr dirty="0"/>
          </a:p>
        </p:txBody>
      </p:sp>
      <p:sp>
        <p:nvSpPr>
          <p:cNvPr id="74" name="Google Shape;74;p35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5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681039" y="365128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Noto Sans JP"/>
              <a:buNone/>
              <a:defRPr sz="3575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3pPr>
            <a:lvl4pPr marL="1828800" marR="0" lvl="3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4pPr>
            <a:lvl5pPr marL="2286000" marR="0" lvl="4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Noto Sans JP"/>
                <a:ea typeface="Noto Sans JP"/>
                <a:cs typeface="Noto Sans JP"/>
                <a:sym typeface="Noto Sans JP"/>
              </a:defRPr>
            </a:lvl5pPr>
            <a:lvl6pPr marL="2743200" marR="0" lvl="5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143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2"/>
              <a:buFont typeface="Arial"/>
              <a:buChar char="•"/>
              <a:defRPr sz="146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ja-JP" altLang="en-US" dirty="0"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ja-JP" altLang="en-US" dirty="0"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BIZ UDPゴシック" panose="020B0400000000000000" pitchFamily="50" charset="-128"/>
                <a:sym typeface="Noto Sans JP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Noto Sans JP"/>
                <a:ea typeface="Noto Sans JP"/>
                <a:cs typeface="Noto Sans JP"/>
                <a:sym typeface="Noto Sans JP"/>
              </a:defRPr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3666" y="4231454"/>
            <a:ext cx="1016312" cy="1414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23616" y="229193"/>
            <a:ext cx="1613912" cy="107594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2"/>
          <p:cNvGrpSpPr/>
          <p:nvPr/>
        </p:nvGrpSpPr>
        <p:grpSpPr>
          <a:xfrm>
            <a:off x="5429471" y="-79374"/>
            <a:ext cx="5692775" cy="4899025"/>
            <a:chOff x="3440" y="-182"/>
            <a:chExt cx="3586" cy="3086"/>
          </a:xfrm>
        </p:grpSpPr>
        <p:sp>
          <p:nvSpPr>
            <p:cNvPr id="105" name="Google Shape;105;p2"/>
            <p:cNvSpPr/>
            <p:nvPr/>
          </p:nvSpPr>
          <p:spPr>
            <a:xfrm>
              <a:off x="3440" y="-140"/>
              <a:ext cx="3504" cy="30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3440" y="93"/>
              <a:ext cx="2104" cy="1858"/>
            </a:xfrm>
            <a:custGeom>
              <a:avLst/>
              <a:gdLst/>
              <a:ahLst/>
              <a:cxnLst/>
              <a:rect l="l" t="t" r="r" b="b"/>
              <a:pathLst>
                <a:path w="1394" h="1231" extrusionOk="0">
                  <a:moveTo>
                    <a:pt x="200" y="1231"/>
                  </a:moveTo>
                  <a:cubicBezTo>
                    <a:pt x="150" y="1231"/>
                    <a:pt x="100" y="1210"/>
                    <a:pt x="64" y="1169"/>
                  </a:cubicBezTo>
                  <a:cubicBezTo>
                    <a:pt x="0" y="1093"/>
                    <a:pt x="8" y="980"/>
                    <a:pt x="84" y="916"/>
                  </a:cubicBezTo>
                  <a:cubicBezTo>
                    <a:pt x="1077" y="64"/>
                    <a:pt x="1077" y="64"/>
                    <a:pt x="1077" y="64"/>
                  </a:cubicBezTo>
                  <a:cubicBezTo>
                    <a:pt x="1152" y="0"/>
                    <a:pt x="1265" y="9"/>
                    <a:pt x="1330" y="84"/>
                  </a:cubicBezTo>
                  <a:cubicBezTo>
                    <a:pt x="1394" y="159"/>
                    <a:pt x="1385" y="272"/>
                    <a:pt x="1310" y="337"/>
                  </a:cubicBezTo>
                  <a:cubicBezTo>
                    <a:pt x="317" y="1188"/>
                    <a:pt x="317" y="1188"/>
                    <a:pt x="317" y="1188"/>
                  </a:cubicBezTo>
                  <a:cubicBezTo>
                    <a:pt x="283" y="1217"/>
                    <a:pt x="242" y="1231"/>
                    <a:pt x="200" y="1231"/>
                  </a:cubicBezTo>
                  <a:close/>
                </a:path>
              </a:pathLst>
            </a:custGeom>
            <a:solidFill>
              <a:srgbClr val="FCDFB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4702" y="1045"/>
              <a:ext cx="2105" cy="1859"/>
            </a:xfrm>
            <a:custGeom>
              <a:avLst/>
              <a:gdLst/>
              <a:ahLst/>
              <a:cxnLst/>
              <a:rect l="l" t="t" r="r" b="b"/>
              <a:pathLst>
                <a:path w="1395" h="1231" extrusionOk="0">
                  <a:moveTo>
                    <a:pt x="201" y="1231"/>
                  </a:moveTo>
                  <a:cubicBezTo>
                    <a:pt x="150" y="1231"/>
                    <a:pt x="100" y="1210"/>
                    <a:pt x="65" y="1169"/>
                  </a:cubicBezTo>
                  <a:cubicBezTo>
                    <a:pt x="0" y="1094"/>
                    <a:pt x="9" y="980"/>
                    <a:pt x="84" y="916"/>
                  </a:cubicBezTo>
                  <a:cubicBezTo>
                    <a:pt x="1078" y="64"/>
                    <a:pt x="1078" y="64"/>
                    <a:pt x="1078" y="64"/>
                  </a:cubicBezTo>
                  <a:cubicBezTo>
                    <a:pt x="1153" y="0"/>
                    <a:pt x="1266" y="9"/>
                    <a:pt x="1330" y="84"/>
                  </a:cubicBezTo>
                  <a:cubicBezTo>
                    <a:pt x="1395" y="159"/>
                    <a:pt x="1386" y="272"/>
                    <a:pt x="1311" y="337"/>
                  </a:cubicBezTo>
                  <a:cubicBezTo>
                    <a:pt x="317" y="1188"/>
                    <a:pt x="317" y="1188"/>
                    <a:pt x="317" y="1188"/>
                  </a:cubicBezTo>
                  <a:cubicBezTo>
                    <a:pt x="284" y="1217"/>
                    <a:pt x="242" y="1231"/>
                    <a:pt x="201" y="1231"/>
                  </a:cubicBezTo>
                  <a:close/>
                </a:path>
              </a:pathLst>
            </a:custGeom>
            <a:solidFill>
              <a:srgbClr val="FCDFB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3551" y="-182"/>
              <a:ext cx="3475" cy="3076"/>
            </a:xfrm>
            <a:custGeom>
              <a:avLst/>
              <a:gdLst/>
              <a:ahLst/>
              <a:cxnLst/>
              <a:rect l="l" t="t" r="r" b="b"/>
              <a:pathLst>
                <a:path w="2303" h="2038" extrusionOk="0">
                  <a:moveTo>
                    <a:pt x="313" y="2038"/>
                  </a:moveTo>
                  <a:cubicBezTo>
                    <a:pt x="234" y="2038"/>
                    <a:pt x="156" y="2005"/>
                    <a:pt x="101" y="1941"/>
                  </a:cubicBezTo>
                  <a:cubicBezTo>
                    <a:pt x="0" y="1824"/>
                    <a:pt x="13" y="1647"/>
                    <a:pt x="130" y="1546"/>
                  </a:cubicBezTo>
                  <a:cubicBezTo>
                    <a:pt x="1807" y="101"/>
                    <a:pt x="1807" y="101"/>
                    <a:pt x="1807" y="101"/>
                  </a:cubicBezTo>
                  <a:cubicBezTo>
                    <a:pt x="1924" y="0"/>
                    <a:pt x="2101" y="13"/>
                    <a:pt x="2202" y="130"/>
                  </a:cubicBezTo>
                  <a:cubicBezTo>
                    <a:pt x="2303" y="247"/>
                    <a:pt x="2290" y="424"/>
                    <a:pt x="2172" y="525"/>
                  </a:cubicBezTo>
                  <a:cubicBezTo>
                    <a:pt x="496" y="1970"/>
                    <a:pt x="496" y="1970"/>
                    <a:pt x="496" y="1970"/>
                  </a:cubicBezTo>
                  <a:cubicBezTo>
                    <a:pt x="443" y="2016"/>
                    <a:pt x="378" y="2038"/>
                    <a:pt x="313" y="2038"/>
                  </a:cubicBezTo>
                  <a:close/>
                </a:path>
              </a:pathLst>
            </a:custGeom>
            <a:solidFill>
              <a:srgbClr val="FCDFB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4737" y="2357"/>
              <a:ext cx="544" cy="545"/>
            </a:xfrm>
            <a:prstGeom prst="ellipse">
              <a:avLst/>
            </a:prstGeom>
            <a:solidFill>
              <a:srgbClr val="F7B2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</p:grpSp>
      <p:sp>
        <p:nvSpPr>
          <p:cNvPr id="110" name="Google Shape;110;p2"/>
          <p:cNvSpPr txBox="1"/>
          <p:nvPr/>
        </p:nvSpPr>
        <p:spPr>
          <a:xfrm>
            <a:off x="-134197" y="2801034"/>
            <a:ext cx="101743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Arial"/>
              <a:buNone/>
            </a:pPr>
            <a:r>
              <a:rPr lang="ja-JP" sz="5400" b="1" u="none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おこづかい教育の考え方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CC30357B-851B-D232-C325-632E8B2C1458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/>
          <p:nvPr/>
        </p:nvSpPr>
        <p:spPr>
          <a:xfrm>
            <a:off x="822903" y="2541648"/>
            <a:ext cx="1519564" cy="635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JP"/>
              <a:buNone/>
            </a:pPr>
            <a:r>
              <a:rPr lang="ja-JP" sz="13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テキストがはいり</a:t>
            </a:r>
            <a:endParaRPr sz="13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JP"/>
              <a:buNone/>
            </a:pPr>
            <a:r>
              <a:rPr lang="ja-JP" sz="13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ます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822903" y="3606924"/>
            <a:ext cx="1519564" cy="635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JP"/>
              <a:buNone/>
            </a:pPr>
            <a:r>
              <a:rPr lang="ja-JP" sz="13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テキストがはいり</a:t>
            </a:r>
            <a:endParaRPr sz="13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JP"/>
              <a:buNone/>
            </a:pPr>
            <a:r>
              <a:rPr lang="ja-JP" sz="13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ます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Google Shape;118;p3"/>
          <p:cNvSpPr/>
          <p:nvPr/>
        </p:nvSpPr>
        <p:spPr>
          <a:xfrm>
            <a:off x="2342468" y="4607051"/>
            <a:ext cx="3439583" cy="93880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2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-1" y="4241788"/>
            <a:ext cx="9906000" cy="2608140"/>
          </a:xfrm>
          <a:prstGeom prst="rect">
            <a:avLst/>
          </a:prstGeom>
          <a:solidFill>
            <a:srgbClr val="FCDF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62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grpSp>
        <p:nvGrpSpPr>
          <p:cNvPr id="120" name="Google Shape;120;p3"/>
          <p:cNvGrpSpPr/>
          <p:nvPr/>
        </p:nvGrpSpPr>
        <p:grpSpPr>
          <a:xfrm>
            <a:off x="-364297" y="191955"/>
            <a:ext cx="8850983" cy="1029051"/>
            <a:chOff x="-411147" y="125933"/>
            <a:chExt cx="8850983" cy="1173163"/>
          </a:xfrm>
        </p:grpSpPr>
        <p:grpSp>
          <p:nvGrpSpPr>
            <p:cNvPr id="121" name="Google Shape;121;p3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122" name="Google Shape;122;p3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24" name="Google Shape;124;p3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125" name="Google Shape;125;p3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126" name="Google Shape;126;p3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27" name="Google Shape;127;p3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28" name="Google Shape;128;p3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sp>
        <p:nvSpPr>
          <p:cNvPr id="129" name="Google Shape;129;p3"/>
          <p:cNvSpPr txBox="1"/>
          <p:nvPr/>
        </p:nvSpPr>
        <p:spPr>
          <a:xfrm>
            <a:off x="332199" y="408252"/>
            <a:ext cx="784149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おこづかいは、いつからスタート？</a:t>
            </a:r>
            <a:endParaRPr sz="1400" dirty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30" name="Google Shape;130;p3"/>
          <p:cNvSpPr txBox="1"/>
          <p:nvPr/>
        </p:nvSpPr>
        <p:spPr>
          <a:xfrm>
            <a:off x="965250" y="1743030"/>
            <a:ext cx="9468053" cy="1332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36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子どもに、</a:t>
            </a:r>
            <a:endParaRPr sz="36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36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お金というもの概念がついた時。</a:t>
            </a:r>
            <a:endParaRPr sz="12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endParaRPr sz="28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31" name="Google Shape;131;p3"/>
          <p:cNvSpPr txBox="1"/>
          <p:nvPr/>
        </p:nvSpPr>
        <p:spPr>
          <a:xfrm>
            <a:off x="965250" y="3224129"/>
            <a:ext cx="10317968" cy="1331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36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お金で物を買うということを知った時。</a:t>
            </a:r>
            <a:endParaRPr sz="36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grpSp>
        <p:nvGrpSpPr>
          <p:cNvPr id="132" name="Google Shape;132;p3"/>
          <p:cNvGrpSpPr/>
          <p:nvPr/>
        </p:nvGrpSpPr>
        <p:grpSpPr>
          <a:xfrm>
            <a:off x="1158204" y="4510005"/>
            <a:ext cx="7742363" cy="2071706"/>
            <a:chOff x="1158204" y="4510005"/>
            <a:chExt cx="7742363" cy="2071706"/>
          </a:xfrm>
        </p:grpSpPr>
        <p:pic>
          <p:nvPicPr>
            <p:cNvPr id="133" name="Google Shape;133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flipH="1">
              <a:off x="1158204" y="4510005"/>
              <a:ext cx="3760982" cy="20717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" name="Google Shape;134;p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638524" y="4510005"/>
              <a:ext cx="4262043" cy="207170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5" name="Google Shape;135;p3"/>
          <p:cNvSpPr txBox="1"/>
          <p:nvPr/>
        </p:nvSpPr>
        <p:spPr>
          <a:xfrm>
            <a:off x="1509231" y="4602889"/>
            <a:ext cx="7682776" cy="1914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b="1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【こどもからのサイン】</a:t>
            </a:r>
            <a:endParaRPr sz="12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「ママ、あれ買って」「パパ、これ欲しい」と言い出したら、</a:t>
            </a:r>
            <a:endParaRPr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ほしいものは、お金と交換することで手に入るということを</a:t>
            </a:r>
            <a:endParaRPr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理解しているサイン。</a:t>
            </a:r>
            <a:endParaRPr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898" marR="0" lvl="0" indent="-34289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一般的には３歳～４歳くらい。</a:t>
            </a:r>
            <a:endParaRPr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3C312DFD-27AC-382C-748E-BC0F0318B973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/>
          <p:nvPr/>
        </p:nvSpPr>
        <p:spPr>
          <a:xfrm>
            <a:off x="5484356" y="5455602"/>
            <a:ext cx="1519564" cy="635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JP"/>
              <a:buNone/>
            </a:pPr>
            <a:r>
              <a:rPr lang="ja-JP" sz="13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テキストがはいり</a:t>
            </a:r>
            <a:endParaRPr sz="13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JP"/>
              <a:buNone/>
            </a:pPr>
            <a:r>
              <a:rPr lang="ja-JP" sz="1300" b="1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ます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pSp>
        <p:nvGrpSpPr>
          <p:cNvPr id="142" name="Google Shape;142;p4"/>
          <p:cNvGrpSpPr/>
          <p:nvPr/>
        </p:nvGrpSpPr>
        <p:grpSpPr>
          <a:xfrm>
            <a:off x="527096" y="1574212"/>
            <a:ext cx="10271703" cy="1423295"/>
            <a:chOff x="1064153" y="5255390"/>
            <a:chExt cx="6087654" cy="1177575"/>
          </a:xfrm>
        </p:grpSpPr>
        <p:sp>
          <p:nvSpPr>
            <p:cNvPr id="143" name="Google Shape;143;p4"/>
            <p:cNvSpPr/>
            <p:nvPr/>
          </p:nvSpPr>
          <p:spPr>
            <a:xfrm>
              <a:off x="2918474" y="5255390"/>
              <a:ext cx="4233333" cy="115545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62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pic>
          <p:nvPicPr>
            <p:cNvPr id="144" name="Google Shape;144;p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64153" y="5272198"/>
              <a:ext cx="1942712" cy="11607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5" name="Google Shape;145;p4"/>
          <p:cNvGrpSpPr/>
          <p:nvPr/>
        </p:nvGrpSpPr>
        <p:grpSpPr>
          <a:xfrm>
            <a:off x="485751" y="3272480"/>
            <a:ext cx="10199498" cy="1430424"/>
            <a:chOff x="1064153" y="5249492"/>
            <a:chExt cx="6044861" cy="1183473"/>
          </a:xfrm>
        </p:grpSpPr>
        <p:sp>
          <p:nvSpPr>
            <p:cNvPr id="146" name="Google Shape;146;p4"/>
            <p:cNvSpPr/>
            <p:nvPr/>
          </p:nvSpPr>
          <p:spPr>
            <a:xfrm>
              <a:off x="2875681" y="5249492"/>
              <a:ext cx="4233333" cy="115545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62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pic>
          <p:nvPicPr>
            <p:cNvPr id="147" name="Google Shape;147;p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64153" y="5272198"/>
              <a:ext cx="1967215" cy="11607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8" name="Google Shape;148;p4"/>
          <p:cNvGrpSpPr/>
          <p:nvPr/>
        </p:nvGrpSpPr>
        <p:grpSpPr>
          <a:xfrm>
            <a:off x="527096" y="5071865"/>
            <a:ext cx="10334034" cy="1402980"/>
            <a:chOff x="1064153" y="5272198"/>
            <a:chExt cx="6124595" cy="1160767"/>
          </a:xfrm>
        </p:grpSpPr>
        <p:sp>
          <p:nvSpPr>
            <p:cNvPr id="149" name="Google Shape;149;p4"/>
            <p:cNvSpPr/>
            <p:nvPr/>
          </p:nvSpPr>
          <p:spPr>
            <a:xfrm>
              <a:off x="2955415" y="5272198"/>
              <a:ext cx="4233333" cy="115545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62" dirty="0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endParaRPr>
            </a:p>
          </p:txBody>
        </p:sp>
        <p:pic>
          <p:nvPicPr>
            <p:cNvPr id="150" name="Google Shape;150;p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64153" y="5272198"/>
              <a:ext cx="1942711" cy="11607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1" name="Google Shape;151;p4"/>
          <p:cNvGrpSpPr/>
          <p:nvPr/>
        </p:nvGrpSpPr>
        <p:grpSpPr>
          <a:xfrm>
            <a:off x="-411147" y="288235"/>
            <a:ext cx="8850983" cy="975303"/>
            <a:chOff x="-411147" y="125933"/>
            <a:chExt cx="8850983" cy="1173163"/>
          </a:xfrm>
        </p:grpSpPr>
        <p:grpSp>
          <p:nvGrpSpPr>
            <p:cNvPr id="152" name="Google Shape;152;p4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153" name="Google Shape;153;p4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54" name="Google Shape;154;p4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55" name="Google Shape;155;p4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156" name="Google Shape;156;p4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157" name="Google Shape;157;p4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58" name="Google Shape;158;p4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59" name="Google Shape;159;p4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sp>
        <p:nvSpPr>
          <p:cNvPr id="160" name="Google Shape;160;p4"/>
          <p:cNvSpPr txBox="1"/>
          <p:nvPr/>
        </p:nvSpPr>
        <p:spPr>
          <a:xfrm>
            <a:off x="141512" y="467234"/>
            <a:ext cx="784149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Noto Sans JP"/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おこづかいの種類は？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1" name="Google Shape;161;p4"/>
          <p:cNvSpPr txBox="1"/>
          <p:nvPr/>
        </p:nvSpPr>
        <p:spPr>
          <a:xfrm>
            <a:off x="284470" y="2104148"/>
            <a:ext cx="377778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Noto Sans JP"/>
              <a:buNone/>
            </a:pPr>
            <a:r>
              <a:rPr lang="ja-JP" sz="32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定額タイプ</a:t>
            </a:r>
            <a:endParaRPr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2" name="Google Shape;162;p4"/>
          <p:cNvSpPr txBox="1"/>
          <p:nvPr/>
        </p:nvSpPr>
        <p:spPr>
          <a:xfrm>
            <a:off x="-791606" y="3720216"/>
            <a:ext cx="6211956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Noto Sans JP"/>
              <a:buNone/>
            </a:pPr>
            <a:r>
              <a:rPr lang="ja-JP" sz="32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報酬タイプ</a:t>
            </a:r>
            <a:endParaRPr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3" name="Google Shape;163;p4"/>
          <p:cNvSpPr txBox="1"/>
          <p:nvPr/>
        </p:nvSpPr>
        <p:spPr>
          <a:xfrm>
            <a:off x="-986350" y="5508555"/>
            <a:ext cx="636524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Noto Sans JP"/>
              <a:buNone/>
            </a:pPr>
            <a:r>
              <a:rPr lang="ja-JP" sz="28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ミックスタイプ</a:t>
            </a:r>
            <a:endParaRPr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64" name="Google Shape;164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2820" y="-107192"/>
            <a:ext cx="1921783" cy="192178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4"/>
          <p:cNvSpPr txBox="1"/>
          <p:nvPr/>
        </p:nvSpPr>
        <p:spPr>
          <a:xfrm>
            <a:off x="3987480" y="1722831"/>
            <a:ext cx="5697124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lang="ja-JP" sz="2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週単位や月</a:t>
            </a:r>
            <a:r>
              <a:rPr lang="ja-JP" sz="20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単位</a:t>
            </a:r>
            <a:r>
              <a:rPr lang="ja-JP" sz="2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など一定の期間に、</a:t>
            </a:r>
            <a:endParaRPr sz="24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lang="ja-JP" sz="2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一定の金額を渡すもの。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66" name="Google Shape;166;p4"/>
          <p:cNvSpPr txBox="1"/>
          <p:nvPr/>
        </p:nvSpPr>
        <p:spPr>
          <a:xfrm>
            <a:off x="2468999" y="2552255"/>
            <a:ext cx="684053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rPr lang="ja-JP" sz="1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お金の管理を学ぶことができる！</a:t>
            </a:r>
            <a:endParaRPr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7" name="Google Shape;167;p4"/>
          <p:cNvSpPr txBox="1"/>
          <p:nvPr/>
        </p:nvSpPr>
        <p:spPr>
          <a:xfrm>
            <a:off x="3987479" y="3384076"/>
            <a:ext cx="8747125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r>
              <a:rPr lang="ja-JP" sz="2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お手伝いなどの働きに応じて、</a:t>
            </a:r>
            <a:endParaRPr sz="2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r>
              <a:rPr lang="ja-JP" sz="2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おこづかいの金額が決まるもの。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8" name="Google Shape;168;p4"/>
          <p:cNvSpPr txBox="1"/>
          <p:nvPr/>
        </p:nvSpPr>
        <p:spPr>
          <a:xfrm>
            <a:off x="3221598" y="4246334"/>
            <a:ext cx="684212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rPr lang="ja-JP" sz="1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お金は仕事の対価だということがわかる！</a:t>
            </a:r>
            <a:endParaRPr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9" name="Google Shape;169;p4"/>
          <p:cNvSpPr txBox="1"/>
          <p:nvPr/>
        </p:nvSpPr>
        <p:spPr>
          <a:xfrm>
            <a:off x="4016056" y="5496999"/>
            <a:ext cx="5975728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r>
              <a:rPr lang="ja-JP" sz="2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定額タイプと報酬タイプをあわせたもの。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26619610-BA8E-768D-3CCB-0B1B382CA7E5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5"/>
          <p:cNvGrpSpPr/>
          <p:nvPr/>
        </p:nvGrpSpPr>
        <p:grpSpPr>
          <a:xfrm>
            <a:off x="-346829" y="243913"/>
            <a:ext cx="8850983" cy="909280"/>
            <a:chOff x="-411147" y="125933"/>
            <a:chExt cx="8850983" cy="1173163"/>
          </a:xfrm>
        </p:grpSpPr>
        <p:grpSp>
          <p:nvGrpSpPr>
            <p:cNvPr id="176" name="Google Shape;176;p5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177" name="Google Shape;177;p5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78" name="Google Shape;178;p5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79" name="Google Shape;179;p5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180" name="Google Shape;180;p5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181" name="Google Shape;181;p5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82" name="Google Shape;182;p5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183" name="Google Shape;183;p5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pic>
        <p:nvPicPr>
          <p:cNvPr id="184" name="Google Shape;18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62820" y="-107192"/>
            <a:ext cx="1921783" cy="1921783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5"/>
          <p:cNvSpPr/>
          <p:nvPr/>
        </p:nvSpPr>
        <p:spPr>
          <a:xfrm>
            <a:off x="221397" y="286567"/>
            <a:ext cx="8569325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おこづかいの取り決め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87" name="Google Shape;187;p5"/>
          <p:cNvSpPr/>
          <p:nvPr/>
        </p:nvSpPr>
        <p:spPr>
          <a:xfrm>
            <a:off x="540603" y="1374328"/>
            <a:ext cx="9144000" cy="792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ja-JP" sz="32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計画表でルールを決める　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88" name="Google Shape;188;p5"/>
          <p:cNvSpPr/>
          <p:nvPr/>
        </p:nvSpPr>
        <p:spPr>
          <a:xfrm>
            <a:off x="5463442" y="2286924"/>
            <a:ext cx="4041775" cy="3945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F5050"/>
              </a:buClr>
              <a:buSzPts val="2000"/>
              <a:buFont typeface="Arial"/>
              <a:buNone/>
            </a:pPr>
            <a:r>
              <a:rPr lang="ja-JP" sz="2000" b="1" dirty="0">
                <a:solidFill>
                  <a:srgbClr val="FF5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・筆記用具、お菓子</a:t>
            </a: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FF5050"/>
              </a:buClr>
              <a:buSzPts val="2000"/>
              <a:buFont typeface="Arial"/>
              <a:buNone/>
            </a:pPr>
            <a:r>
              <a:rPr lang="ja-JP" sz="2000" b="1" dirty="0">
                <a:solidFill>
                  <a:srgbClr val="FF5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・自由に使えるお金</a:t>
            </a: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FF5050"/>
              </a:buClr>
              <a:buSzPts val="2000"/>
              <a:buFont typeface="Arial"/>
              <a:buNone/>
            </a:pPr>
            <a:r>
              <a:rPr lang="ja-JP" sz="2000" b="1" dirty="0">
                <a:solidFill>
                  <a:srgbClr val="FF5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・人のためにつかう、</a:t>
            </a: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FF5050"/>
              </a:buClr>
              <a:buSzPts val="2000"/>
              <a:buFont typeface="Arial"/>
              <a:buNone/>
            </a:pPr>
            <a:r>
              <a:rPr lang="ja-JP" sz="2000" b="1" dirty="0">
                <a:solidFill>
                  <a:srgbClr val="FF5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「ありがとう」のお金</a:t>
            </a: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ja-JP" sz="1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家族やお友達の誕生日プレゼント</a:t>
            </a:r>
            <a:endParaRPr sz="14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ja-JP" sz="1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24時間テレビ　など</a:t>
            </a:r>
            <a:endParaRPr sz="14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FF5050"/>
              </a:buClr>
              <a:buSzPts val="2000"/>
              <a:buFont typeface="Arial"/>
              <a:buNone/>
            </a:pPr>
            <a:r>
              <a:rPr lang="ja-JP" sz="2000" b="1" dirty="0">
                <a:solidFill>
                  <a:srgbClr val="FF5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・貯金のお金</a:t>
            </a: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ja-JP" sz="1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自転車や価格の高いゲームなどを買うためや</a:t>
            </a:r>
            <a:endParaRPr sz="140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ja-JP" sz="1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投資の勉強用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dirty="0">
              <a:solidFill>
                <a:srgbClr val="FF505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rgbClr val="FF5050"/>
              </a:buClr>
              <a:buSzPts val="2800"/>
              <a:buFont typeface="Arial"/>
              <a:buNone/>
            </a:pPr>
            <a:r>
              <a:rPr lang="ja-JP" sz="2800" b="1" dirty="0">
                <a:solidFill>
                  <a:srgbClr val="FF5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　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89" name="Google Shape;189;p5"/>
          <p:cNvSpPr/>
          <p:nvPr/>
        </p:nvSpPr>
        <p:spPr>
          <a:xfrm>
            <a:off x="5330884" y="2065789"/>
            <a:ext cx="3956846" cy="3111125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dirty="0">
              <a:solidFill>
                <a:srgbClr val="FFFF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90" name="Google Shape;190;p5"/>
          <p:cNvSpPr/>
          <p:nvPr/>
        </p:nvSpPr>
        <p:spPr>
          <a:xfrm>
            <a:off x="5365515" y="5235569"/>
            <a:ext cx="4012203" cy="1027246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dirty="0">
              <a:solidFill>
                <a:srgbClr val="FFFF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91" name="Google Shape;191;p5"/>
          <p:cNvSpPr txBox="1"/>
          <p:nvPr/>
        </p:nvSpPr>
        <p:spPr>
          <a:xfrm>
            <a:off x="5570504" y="1641482"/>
            <a:ext cx="1412823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～使い方～</a:t>
            </a:r>
            <a:endParaRPr sz="10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4F11816-B28C-CCAB-33EF-7BABE7BC8C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413" y="2166491"/>
            <a:ext cx="3004732" cy="42468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01BEC52D-F9FB-0F3C-BF46-4716560B901F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E94AFE59-C3FA-0BBD-4EC5-73DC0E6AC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048" y="1216472"/>
            <a:ext cx="3883845" cy="548933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99" name="Google Shape;199;p6"/>
          <p:cNvSpPr/>
          <p:nvPr/>
        </p:nvSpPr>
        <p:spPr>
          <a:xfrm>
            <a:off x="1658541" y="1402558"/>
            <a:ext cx="6858001" cy="5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00" name="Google Shape;200;p6"/>
          <p:cNvSpPr txBox="1"/>
          <p:nvPr/>
        </p:nvSpPr>
        <p:spPr>
          <a:xfrm>
            <a:off x="3548835" y="1978423"/>
            <a:ext cx="76174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1,000</a:t>
            </a:r>
            <a:endParaRPr sz="1800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01" name="Google Shape;201;p6"/>
          <p:cNvSpPr txBox="1"/>
          <p:nvPr/>
        </p:nvSpPr>
        <p:spPr>
          <a:xfrm>
            <a:off x="5189257" y="1983763"/>
            <a:ext cx="56938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500</a:t>
            </a:r>
            <a:endParaRPr sz="1800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02" name="Google Shape;202;p6"/>
          <p:cNvSpPr txBox="1"/>
          <p:nvPr/>
        </p:nvSpPr>
        <p:spPr>
          <a:xfrm>
            <a:off x="4360096" y="2387619"/>
            <a:ext cx="76174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1,500</a:t>
            </a:r>
            <a:endParaRPr sz="1800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03" name="Google Shape;203;p6"/>
          <p:cNvSpPr txBox="1"/>
          <p:nvPr/>
        </p:nvSpPr>
        <p:spPr>
          <a:xfrm>
            <a:off x="3302914" y="3358720"/>
            <a:ext cx="56938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400</a:t>
            </a:r>
            <a:endParaRPr sz="1800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04" name="Google Shape;204;p6"/>
          <p:cNvSpPr txBox="1"/>
          <p:nvPr/>
        </p:nvSpPr>
        <p:spPr>
          <a:xfrm>
            <a:off x="4383613" y="3393289"/>
            <a:ext cx="56938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100</a:t>
            </a:r>
            <a:endParaRPr sz="1800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05" name="Google Shape;205;p6"/>
          <p:cNvSpPr txBox="1"/>
          <p:nvPr/>
        </p:nvSpPr>
        <p:spPr>
          <a:xfrm>
            <a:off x="5378883" y="3424463"/>
            <a:ext cx="76174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1,000</a:t>
            </a:r>
            <a:endParaRPr sz="1800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10" name="Google Shape;210;p6"/>
          <p:cNvSpPr txBox="1"/>
          <p:nvPr/>
        </p:nvSpPr>
        <p:spPr>
          <a:xfrm>
            <a:off x="3348445" y="4139943"/>
            <a:ext cx="87716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ジュース</a:t>
            </a:r>
            <a:endParaRPr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11" name="Google Shape;211;p6"/>
          <p:cNvSpPr txBox="1"/>
          <p:nvPr/>
        </p:nvSpPr>
        <p:spPr>
          <a:xfrm>
            <a:off x="4714975" y="4150362"/>
            <a:ext cx="65114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1,000</a:t>
            </a:r>
            <a:endParaRPr sz="120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15" name="Google Shape;215;p6"/>
          <p:cNvSpPr/>
          <p:nvPr/>
        </p:nvSpPr>
        <p:spPr>
          <a:xfrm flipH="1">
            <a:off x="6378111" y="2222799"/>
            <a:ext cx="2558689" cy="1355156"/>
          </a:xfrm>
          <a:prstGeom prst="wedgeEllipseCallout">
            <a:avLst>
              <a:gd name="adj1" fmla="val 70423"/>
              <a:gd name="adj2" fmla="val 91892"/>
            </a:avLst>
          </a:prstGeom>
          <a:solidFill>
            <a:schemeClr val="bg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16" name="Google Shape;216;p6"/>
          <p:cNvSpPr txBox="1"/>
          <p:nvPr/>
        </p:nvSpPr>
        <p:spPr>
          <a:xfrm>
            <a:off x="5470754" y="4150362"/>
            <a:ext cx="49244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120</a:t>
            </a:r>
            <a:endParaRPr sz="120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17" name="Google Shape;217;p6"/>
          <p:cNvSpPr txBox="1"/>
          <p:nvPr/>
        </p:nvSpPr>
        <p:spPr>
          <a:xfrm>
            <a:off x="6000429" y="4163337"/>
            <a:ext cx="6221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880</a:t>
            </a:r>
            <a:endParaRPr sz="120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18" name="Google Shape;218;p6"/>
          <p:cNvSpPr txBox="1"/>
          <p:nvPr/>
        </p:nvSpPr>
        <p:spPr>
          <a:xfrm>
            <a:off x="3341200" y="4374525"/>
            <a:ext cx="12234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ガチャガチャ</a:t>
            </a:r>
            <a:endParaRPr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19" name="Google Shape;219;p6"/>
          <p:cNvSpPr txBox="1"/>
          <p:nvPr/>
        </p:nvSpPr>
        <p:spPr>
          <a:xfrm>
            <a:off x="4835449" y="4362963"/>
            <a:ext cx="49244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880</a:t>
            </a:r>
            <a:endParaRPr sz="120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20" name="Google Shape;220;p6"/>
          <p:cNvSpPr txBox="1"/>
          <p:nvPr/>
        </p:nvSpPr>
        <p:spPr>
          <a:xfrm>
            <a:off x="5459702" y="4382220"/>
            <a:ext cx="49244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200</a:t>
            </a:r>
            <a:endParaRPr sz="120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23" name="Google Shape;223;p6"/>
          <p:cNvSpPr/>
          <p:nvPr/>
        </p:nvSpPr>
        <p:spPr>
          <a:xfrm flipH="1">
            <a:off x="6308677" y="4317407"/>
            <a:ext cx="2511028" cy="1266825"/>
          </a:xfrm>
          <a:prstGeom prst="wedgeEllipseCallout">
            <a:avLst>
              <a:gd name="adj1" fmla="val 53545"/>
              <a:gd name="adj2" fmla="val -23712"/>
            </a:avLst>
          </a:prstGeom>
          <a:solidFill>
            <a:schemeClr val="bg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25" name="Google Shape;225;p6"/>
          <p:cNvSpPr txBox="1"/>
          <p:nvPr/>
        </p:nvSpPr>
        <p:spPr>
          <a:xfrm>
            <a:off x="5996557" y="4362963"/>
            <a:ext cx="49244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680</a:t>
            </a:r>
            <a:endParaRPr sz="120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27" name="Google Shape;227;p6"/>
          <p:cNvSpPr txBox="1"/>
          <p:nvPr/>
        </p:nvSpPr>
        <p:spPr>
          <a:xfrm>
            <a:off x="2988235" y="4162986"/>
            <a:ext cx="397866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5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5/3</a:t>
            </a:r>
            <a:endParaRPr sz="105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sp>
        <p:nvSpPr>
          <p:cNvPr id="228" name="Google Shape;228;p6"/>
          <p:cNvSpPr txBox="1"/>
          <p:nvPr/>
        </p:nvSpPr>
        <p:spPr>
          <a:xfrm>
            <a:off x="3023646" y="4387371"/>
            <a:ext cx="397866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50" b="1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Noto Sans JP"/>
                <a:sym typeface="Noto Sans JP"/>
              </a:rPr>
              <a:t>5/5</a:t>
            </a:r>
            <a:endParaRPr sz="1050" b="1" dirty="0">
              <a:solidFill>
                <a:srgbClr val="00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Noto Sans JP"/>
              <a:sym typeface="Noto Sans JP"/>
            </a:endParaRPr>
          </a:p>
        </p:txBody>
      </p:sp>
      <p:grpSp>
        <p:nvGrpSpPr>
          <p:cNvPr id="229" name="Google Shape;229;p6"/>
          <p:cNvGrpSpPr/>
          <p:nvPr/>
        </p:nvGrpSpPr>
        <p:grpSpPr>
          <a:xfrm>
            <a:off x="-284897" y="224343"/>
            <a:ext cx="8850983" cy="909280"/>
            <a:chOff x="-411147" y="125933"/>
            <a:chExt cx="8850983" cy="1173163"/>
          </a:xfrm>
        </p:grpSpPr>
        <p:grpSp>
          <p:nvGrpSpPr>
            <p:cNvPr id="230" name="Google Shape;230;p6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231" name="Google Shape;231;p6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32" name="Google Shape;232;p6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33" name="Google Shape;233;p6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234" name="Google Shape;234;p6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235" name="Google Shape;235;p6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36" name="Google Shape;236;p6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37" name="Google Shape;237;p6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sp>
        <p:nvSpPr>
          <p:cNvPr id="238" name="Google Shape;238;p6"/>
          <p:cNvSpPr/>
          <p:nvPr/>
        </p:nvSpPr>
        <p:spPr>
          <a:xfrm>
            <a:off x="283329" y="266997"/>
            <a:ext cx="8569325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おこづかいの取り決め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9" name="Google Shape;209;p6"/>
          <p:cNvSpPr/>
          <p:nvPr/>
        </p:nvSpPr>
        <p:spPr>
          <a:xfrm>
            <a:off x="1111030" y="2541122"/>
            <a:ext cx="2076448" cy="1038225"/>
          </a:xfrm>
          <a:prstGeom prst="wedgeEllipseCallout">
            <a:avLst>
              <a:gd name="adj1" fmla="val 46365"/>
              <a:gd name="adj2" fmla="val 112031"/>
            </a:avLst>
          </a:prstGeom>
          <a:solidFill>
            <a:schemeClr val="bg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6B9D459-55F2-60A7-864C-935CFA583B84}"/>
              </a:ext>
            </a:extLst>
          </p:cNvPr>
          <p:cNvSpPr txBox="1"/>
          <p:nvPr/>
        </p:nvSpPr>
        <p:spPr>
          <a:xfrm>
            <a:off x="1354961" y="2823562"/>
            <a:ext cx="1620957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JP"/>
              <a:buNone/>
            </a:pPr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自分の支出項目を</a:t>
            </a:r>
          </a:p>
          <a:p>
            <a:pPr marL="342900" marR="0" lvl="0" indent="-342900" algn="l" rtl="0"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JP"/>
              <a:buNone/>
            </a:pPr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　把握させる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73221EF-DD79-5462-724F-7F52D36650A4}"/>
              </a:ext>
            </a:extLst>
          </p:cNvPr>
          <p:cNvSpPr txBox="1"/>
          <p:nvPr/>
        </p:nvSpPr>
        <p:spPr>
          <a:xfrm>
            <a:off x="6766304" y="2620164"/>
            <a:ext cx="16209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「なに」に「いくら」</a:t>
            </a:r>
            <a:endParaRPr lang="en-US" altLang="ja-JP" sz="1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使ったのかを書く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77EC3C8-642E-94B8-7AE3-D4EC8C357BCD}"/>
              </a:ext>
            </a:extLst>
          </p:cNvPr>
          <p:cNvSpPr txBox="1"/>
          <p:nvPr/>
        </p:nvSpPr>
        <p:spPr>
          <a:xfrm>
            <a:off x="6480192" y="4713825"/>
            <a:ext cx="2354526" cy="574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JP"/>
              <a:buNone/>
            </a:pPr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最初の内は週に</a:t>
            </a:r>
            <a:r>
              <a:rPr lang="en-US" altLang="ja-JP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1</a:t>
            </a:r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回、</a:t>
            </a:r>
          </a:p>
          <a:p>
            <a:pPr marL="342900" marR="0" lvl="0" indent="-342900" algn="ctr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JP"/>
              <a:buNone/>
            </a:pPr>
            <a:r>
              <a:rPr lang="ja-JP" altLang="en-US" sz="1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親子で確認する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Google Shape;201;p6">
            <a:extLst>
              <a:ext uri="{FF2B5EF4-FFF2-40B4-BE49-F238E27FC236}">
                <a16:creationId xmlns:a16="http://schemas.microsoft.com/office/drawing/2014/main" id="{337D2E7B-0C9D-47D8-022B-E204D443B9AF}"/>
              </a:ext>
            </a:extLst>
          </p:cNvPr>
          <p:cNvSpPr txBox="1"/>
          <p:nvPr/>
        </p:nvSpPr>
        <p:spPr>
          <a:xfrm>
            <a:off x="3449916" y="1403713"/>
            <a:ext cx="56938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5</a:t>
            </a:r>
            <a:endParaRPr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18C85B36-C975-4A43-E102-61A0B8A38600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7"/>
          <p:cNvSpPr/>
          <p:nvPr/>
        </p:nvSpPr>
        <p:spPr>
          <a:xfrm>
            <a:off x="1658541" y="1402558"/>
            <a:ext cx="6858001" cy="5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grpSp>
        <p:nvGrpSpPr>
          <p:cNvPr id="246" name="Google Shape;246;p7"/>
          <p:cNvGrpSpPr/>
          <p:nvPr/>
        </p:nvGrpSpPr>
        <p:grpSpPr>
          <a:xfrm>
            <a:off x="-284897" y="224343"/>
            <a:ext cx="8850983" cy="909280"/>
            <a:chOff x="-411147" y="125933"/>
            <a:chExt cx="8850983" cy="1173163"/>
          </a:xfrm>
        </p:grpSpPr>
        <p:grpSp>
          <p:nvGrpSpPr>
            <p:cNvPr id="247" name="Google Shape;247;p7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248" name="Google Shape;248;p7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49" name="Google Shape;249;p7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50" name="Google Shape;250;p7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251" name="Google Shape;251;p7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252" name="Google Shape;252;p7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53" name="Google Shape;253;p7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54" name="Google Shape;254;p7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sp>
        <p:nvSpPr>
          <p:cNvPr id="255" name="Google Shape;255;p7"/>
          <p:cNvSpPr/>
          <p:nvPr/>
        </p:nvSpPr>
        <p:spPr>
          <a:xfrm>
            <a:off x="283329" y="266997"/>
            <a:ext cx="8569325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おこづかいの取り決め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7" name="Google Shape;257;p7"/>
          <p:cNvSpPr/>
          <p:nvPr/>
        </p:nvSpPr>
        <p:spPr>
          <a:xfrm>
            <a:off x="5471516" y="2198697"/>
            <a:ext cx="3550697" cy="1157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257172" marR="0" lvl="0" indent="-25717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「おこづかい契約書」で　　</a:t>
            </a:r>
            <a:endParaRPr sz="2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257172" marR="0" lvl="0" indent="-257172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ja-JP" sz="24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　ルールを作る　</a:t>
            </a:r>
            <a:endParaRPr sz="10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58" name="Google Shape;258;p7"/>
          <p:cNvSpPr/>
          <p:nvPr/>
        </p:nvSpPr>
        <p:spPr>
          <a:xfrm>
            <a:off x="5367642" y="4161207"/>
            <a:ext cx="4049595" cy="1165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257172" marR="0" lvl="0" indent="-25717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・おうちの人と一緒に決めた</a:t>
            </a:r>
            <a:endParaRPr sz="1800" b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257172" marR="0" lvl="0" indent="-257172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お金のルールは</a:t>
            </a:r>
            <a:endParaRPr sz="1800" b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257172" marR="0" lvl="0" indent="-257172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「おこづかい契約書」に書いて</a:t>
            </a:r>
            <a:endParaRPr sz="1800" b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257172" marR="0" lvl="0" indent="-257172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　</a:t>
            </a:r>
            <a:r>
              <a:rPr lang="ja-JP" sz="20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お約束</a:t>
            </a:r>
            <a:r>
              <a:rPr lang="ja-JP" sz="1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を</a:t>
            </a:r>
            <a:r>
              <a:rPr lang="ja-JP" sz="16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一</a:t>
            </a:r>
            <a:r>
              <a:rPr lang="ja-JP" sz="1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緒にまもりましょう！</a:t>
            </a:r>
            <a:endParaRPr sz="1800" b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sp>
        <p:nvSpPr>
          <p:cNvPr id="259" name="Google Shape;259;p7"/>
          <p:cNvSpPr/>
          <p:nvPr/>
        </p:nvSpPr>
        <p:spPr>
          <a:xfrm>
            <a:off x="5367641" y="3858536"/>
            <a:ext cx="3929388" cy="2115441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dirty="0">
              <a:solidFill>
                <a:srgbClr val="FFFF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0B1C876-5E0F-5FE6-7CF6-C19D58F8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560" y="1402558"/>
            <a:ext cx="3619538" cy="51157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AB78D49F-E77E-F250-6D26-4D6C1F5C6EB4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8"/>
          <p:cNvSpPr/>
          <p:nvPr/>
        </p:nvSpPr>
        <p:spPr>
          <a:xfrm>
            <a:off x="1658541" y="1402558"/>
            <a:ext cx="6858001" cy="5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</p:txBody>
      </p:sp>
      <p:grpSp>
        <p:nvGrpSpPr>
          <p:cNvPr id="267" name="Google Shape;267;p8"/>
          <p:cNvGrpSpPr/>
          <p:nvPr/>
        </p:nvGrpSpPr>
        <p:grpSpPr>
          <a:xfrm>
            <a:off x="-284897" y="224343"/>
            <a:ext cx="8850983" cy="909280"/>
            <a:chOff x="-411147" y="125933"/>
            <a:chExt cx="8850983" cy="1173163"/>
          </a:xfrm>
        </p:grpSpPr>
        <p:grpSp>
          <p:nvGrpSpPr>
            <p:cNvPr id="268" name="Google Shape;268;p8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269" name="Google Shape;269;p8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70" name="Google Shape;270;p8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71" name="Google Shape;271;p8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272" name="Google Shape;272;p8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273" name="Google Shape;273;p8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74" name="Google Shape;274;p8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75" name="Google Shape;275;p8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sp>
        <p:nvSpPr>
          <p:cNvPr id="276" name="Google Shape;276;p8"/>
          <p:cNvSpPr/>
          <p:nvPr/>
        </p:nvSpPr>
        <p:spPr>
          <a:xfrm>
            <a:off x="283329" y="266997"/>
            <a:ext cx="8569325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おこづかいの取り決め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77" name="Google Shape;27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37101" y="2162175"/>
            <a:ext cx="21336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34214" y="2162175"/>
            <a:ext cx="21336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64229" y="3854454"/>
            <a:ext cx="2011363" cy="286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6992" y="2962275"/>
            <a:ext cx="3794897" cy="2846173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8"/>
          <p:cNvSpPr/>
          <p:nvPr/>
        </p:nvSpPr>
        <p:spPr>
          <a:xfrm>
            <a:off x="696158" y="1178888"/>
            <a:ext cx="8926513" cy="792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ja-JP" sz="24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最初は、3～５つくらいに分けて管理を覚える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2" name="Google Shape;282;p8"/>
          <p:cNvSpPr txBox="1"/>
          <p:nvPr/>
        </p:nvSpPr>
        <p:spPr>
          <a:xfrm>
            <a:off x="758428" y="1715245"/>
            <a:ext cx="180022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ja-JP" sz="16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管理の例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BD46F007-F11D-CD38-7DB6-B3B92C00AE56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536487"/>
            <a:ext cx="9906000" cy="24398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9" name="Google Shape;289;p9"/>
          <p:cNvGrpSpPr/>
          <p:nvPr/>
        </p:nvGrpSpPr>
        <p:grpSpPr>
          <a:xfrm>
            <a:off x="-284897" y="224343"/>
            <a:ext cx="8850983" cy="909280"/>
            <a:chOff x="-411147" y="125933"/>
            <a:chExt cx="8850983" cy="1173163"/>
          </a:xfrm>
        </p:grpSpPr>
        <p:grpSp>
          <p:nvGrpSpPr>
            <p:cNvPr id="290" name="Google Shape;290;p9"/>
            <p:cNvGrpSpPr/>
            <p:nvPr/>
          </p:nvGrpSpPr>
          <p:grpSpPr>
            <a:xfrm>
              <a:off x="5420350" y="125932"/>
              <a:ext cx="3019486" cy="1173163"/>
              <a:chOff x="-100" y="140"/>
              <a:chExt cx="5983" cy="739"/>
            </a:xfrm>
          </p:grpSpPr>
          <p:sp>
            <p:nvSpPr>
              <p:cNvPr id="291" name="Google Shape;291;p9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92" name="Google Shape;292;p9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93" name="Google Shape;293;p9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  <p:grpSp>
          <p:nvGrpSpPr>
            <p:cNvPr id="294" name="Google Shape;294;p9"/>
            <p:cNvGrpSpPr/>
            <p:nvPr/>
          </p:nvGrpSpPr>
          <p:grpSpPr>
            <a:xfrm>
              <a:off x="-411147" y="125932"/>
              <a:ext cx="7265491" cy="1173163"/>
              <a:chOff x="-100" y="140"/>
              <a:chExt cx="5983" cy="739"/>
            </a:xfrm>
          </p:grpSpPr>
          <p:sp>
            <p:nvSpPr>
              <p:cNvPr id="295" name="Google Shape;295;p9"/>
              <p:cNvSpPr/>
              <p:nvPr/>
            </p:nvSpPr>
            <p:spPr>
              <a:xfrm>
                <a:off x="-97" y="141"/>
                <a:ext cx="5977" cy="7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96" name="Google Shape;296;p9"/>
              <p:cNvSpPr/>
              <p:nvPr/>
            </p:nvSpPr>
            <p:spPr>
              <a:xfrm>
                <a:off x="1325" y="140"/>
                <a:ext cx="4558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7" h="751" extrusionOk="0">
                    <a:moveTo>
                      <a:pt x="679" y="0"/>
                    </a:moveTo>
                    <a:cubicBezTo>
                      <a:pt x="1061" y="0"/>
                      <a:pt x="1061" y="0"/>
                      <a:pt x="1061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7" y="160"/>
                      <a:pt x="1407" y="346"/>
                    </a:cubicBezTo>
                    <a:cubicBezTo>
                      <a:pt x="1407" y="405"/>
                      <a:pt x="1407" y="405"/>
                      <a:pt x="1407" y="405"/>
                    </a:cubicBezTo>
                    <a:cubicBezTo>
                      <a:pt x="1407" y="591"/>
                      <a:pt x="1259" y="744"/>
                      <a:pt x="1075" y="751"/>
                    </a:cubicBezTo>
                    <a:cubicBezTo>
                      <a:pt x="1061" y="751"/>
                      <a:pt x="1061" y="751"/>
                      <a:pt x="1061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  <p:sp>
            <p:nvSpPr>
              <p:cNvPr id="297" name="Google Shape;297;p9"/>
              <p:cNvSpPr/>
              <p:nvPr/>
            </p:nvSpPr>
            <p:spPr>
              <a:xfrm>
                <a:off x="-100" y="140"/>
                <a:ext cx="4561" cy="739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751" extrusionOk="0">
                    <a:moveTo>
                      <a:pt x="679" y="0"/>
                    </a:moveTo>
                    <a:cubicBezTo>
                      <a:pt x="1062" y="0"/>
                      <a:pt x="1062" y="0"/>
                      <a:pt x="1062" y="0"/>
                    </a:cubicBezTo>
                    <a:cubicBezTo>
                      <a:pt x="1075" y="0"/>
                      <a:pt x="1075" y="0"/>
                      <a:pt x="1075" y="0"/>
                    </a:cubicBezTo>
                    <a:cubicBezTo>
                      <a:pt x="1259" y="7"/>
                      <a:pt x="1408" y="160"/>
                      <a:pt x="1408" y="346"/>
                    </a:cubicBezTo>
                    <a:cubicBezTo>
                      <a:pt x="1408" y="405"/>
                      <a:pt x="1408" y="405"/>
                      <a:pt x="1408" y="405"/>
                    </a:cubicBezTo>
                    <a:cubicBezTo>
                      <a:pt x="1408" y="591"/>
                      <a:pt x="1259" y="744"/>
                      <a:pt x="1075" y="751"/>
                    </a:cubicBezTo>
                    <a:cubicBezTo>
                      <a:pt x="1062" y="751"/>
                      <a:pt x="1062" y="751"/>
                      <a:pt x="1062" y="751"/>
                    </a:cubicBezTo>
                    <a:cubicBezTo>
                      <a:pt x="679" y="751"/>
                      <a:pt x="679" y="751"/>
                      <a:pt x="679" y="751"/>
                    </a:cubicBezTo>
                    <a:cubicBezTo>
                      <a:pt x="0" y="751"/>
                      <a:pt x="0" y="751"/>
                      <a:pt x="0" y="75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9" y="0"/>
                    </a:lnTo>
                    <a:close/>
                  </a:path>
                </a:pathLst>
              </a:custGeom>
              <a:solidFill>
                <a:srgbClr val="FCDFBE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Noto Sans JP"/>
                  <a:sym typeface="Noto Sans JP"/>
                </a:endParaRPr>
              </a:p>
            </p:txBody>
          </p:sp>
        </p:grpSp>
      </p:grpSp>
      <p:sp>
        <p:nvSpPr>
          <p:cNvPr id="298" name="Google Shape;298;p9"/>
          <p:cNvSpPr/>
          <p:nvPr/>
        </p:nvSpPr>
        <p:spPr>
          <a:xfrm>
            <a:off x="283329" y="266997"/>
            <a:ext cx="8569325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ja-JP" sz="3600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　応用編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99" name="Google Shape;299;p9"/>
          <p:cNvSpPr txBox="1"/>
          <p:nvPr/>
        </p:nvSpPr>
        <p:spPr>
          <a:xfrm>
            <a:off x="952433" y="2076451"/>
            <a:ext cx="507960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None/>
            </a:pPr>
            <a:r>
              <a:rPr lang="ja-JP" sz="2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ママ銀行（年利１２％複利）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0" name="Google Shape;300;p9"/>
          <p:cNvSpPr txBox="1"/>
          <p:nvPr/>
        </p:nvSpPr>
        <p:spPr>
          <a:xfrm>
            <a:off x="981009" y="2905125"/>
            <a:ext cx="490500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None/>
            </a:pPr>
            <a:r>
              <a:rPr lang="ja-JP" sz="2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おこづかいの一部はドルで。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1" name="Google Shape;301;p9"/>
          <p:cNvSpPr txBox="1"/>
          <p:nvPr/>
        </p:nvSpPr>
        <p:spPr>
          <a:xfrm>
            <a:off x="973069" y="3843339"/>
            <a:ext cx="505897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None/>
            </a:pPr>
            <a:r>
              <a:rPr lang="ja-JP" sz="2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子どもに投資をさせている。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2" name="Google Shape;302;p9"/>
          <p:cNvSpPr txBox="1"/>
          <p:nvPr/>
        </p:nvSpPr>
        <p:spPr>
          <a:xfrm>
            <a:off x="859591" y="5090674"/>
            <a:ext cx="74168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Noto Sans Symbols"/>
              <a:buNone/>
            </a:pPr>
            <a:r>
              <a:rPr lang="ja-JP" sz="2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私たちの時代も大変ですが、</a:t>
            </a:r>
            <a:endParaRPr sz="2800" b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Noto Sans Symbols"/>
              <a:buNone/>
            </a:pPr>
            <a:r>
              <a:rPr lang="ja-JP" sz="2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子ども達の時代はもっと大変です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303" name="Google Shape;30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73753" y="2639568"/>
            <a:ext cx="2202308" cy="311682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9"/>
          <p:cNvSpPr txBox="1"/>
          <p:nvPr/>
        </p:nvSpPr>
        <p:spPr>
          <a:xfrm>
            <a:off x="8198842" y="5165309"/>
            <a:ext cx="1531188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5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キッズマネ―スクール</a:t>
            </a:r>
            <a:endParaRPr sz="1050" dirty="0">
              <a:solidFill>
                <a:schemeClr val="dk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Noto Sans JP"/>
              <a:sym typeface="Noto Sans JP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5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キャラクター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5" name="Google Shape;305;p9"/>
          <p:cNvSpPr txBox="1"/>
          <p:nvPr/>
        </p:nvSpPr>
        <p:spPr>
          <a:xfrm>
            <a:off x="8458838" y="561790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dirty="0">
                <a:solidFill>
                  <a:schemeClr val="dk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Noto Sans JP"/>
                <a:sym typeface="Noto Sans JP"/>
              </a:rPr>
              <a:t>マネクルン</a:t>
            </a:r>
            <a:endParaRPr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フッター プレースホルダー 3">
            <a:extLst>
              <a:ext uri="{FF2B5EF4-FFF2-40B4-BE49-F238E27FC236}">
                <a16:creationId xmlns:a16="http://schemas.microsoft.com/office/drawing/2014/main" id="{CECE8470-D94F-A479-8FD0-5050EDC8D013}"/>
              </a:ext>
            </a:extLst>
          </p:cNvPr>
          <p:cNvSpPr txBox="1">
            <a:spLocks/>
          </p:cNvSpPr>
          <p:nvPr/>
        </p:nvSpPr>
        <p:spPr>
          <a:xfrm>
            <a:off x="3316222" y="6454997"/>
            <a:ext cx="3273554" cy="290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9" tIns="41458" rIns="82939" bIns="4145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©2025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kids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money</a:t>
            </a:r>
            <a:r>
              <a:rPr lang="ja-JP" altLang="en-US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954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school</a:t>
            </a:r>
            <a:endParaRPr lang="ja-JP" altLang="en-US" sz="954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458</Words>
  <Application>Microsoft Office PowerPoint</Application>
  <PresentationFormat>A4 210 x 297 mm</PresentationFormat>
  <Paragraphs>110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BIZ UDPゴシック</vt:lpstr>
      <vt:lpstr>BIZ UDゴシック</vt:lpstr>
      <vt:lpstr>Noto Sans JP</vt:lpstr>
      <vt:lpstr>Arial</vt:lpstr>
      <vt:lpstr>Noto Sans Symbols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9</cp:revision>
  <dcterms:created xsi:type="dcterms:W3CDTF">2024-12-04T02:11:05Z</dcterms:created>
  <dcterms:modified xsi:type="dcterms:W3CDTF">2025-01-21T05:27:44Z</dcterms:modified>
</cp:coreProperties>
</file>